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60"/>
  </p:normalViewPr>
  <p:slideViewPr>
    <p:cSldViewPr snapToGrid="0">
      <p:cViewPr>
        <p:scale>
          <a:sx n="60" d="100"/>
          <a:sy n="60" d="100"/>
        </p:scale>
        <p:origin x="13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73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436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4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3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1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2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33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321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94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9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4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5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>
            <a:extLst>
              <a:ext uri="{FF2B5EF4-FFF2-40B4-BE49-F238E27FC236}">
                <a16:creationId xmlns:a16="http://schemas.microsoft.com/office/drawing/2014/main" id="{49F21622-3BB9-422C-8825-A80CBBE213FD}"/>
              </a:ext>
            </a:extLst>
          </p:cNvPr>
          <p:cNvSpPr/>
          <p:nvPr/>
        </p:nvSpPr>
        <p:spPr>
          <a:xfrm flipV="1">
            <a:off x="1825760" y="1961218"/>
            <a:ext cx="1903783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C524CCC-DE3B-407A-B48F-72693D2038D4}"/>
              </a:ext>
            </a:extLst>
          </p:cNvPr>
          <p:cNvSpPr/>
          <p:nvPr/>
        </p:nvSpPr>
        <p:spPr>
          <a:xfrm flipV="1">
            <a:off x="1862828" y="495986"/>
            <a:ext cx="19037836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479FC372-B9DF-4CF6-A16D-46629911E360}"/>
              </a:ext>
            </a:extLst>
          </p:cNvPr>
          <p:cNvSpPr/>
          <p:nvPr/>
        </p:nvSpPr>
        <p:spPr>
          <a:xfrm>
            <a:off x="762000" y="28681697"/>
            <a:ext cx="19940954" cy="0"/>
          </a:xfrm>
          <a:prstGeom prst="line">
            <a:avLst/>
          </a:prstGeom>
          <a:ln w="28575">
            <a:solidFill>
              <a:srgbClr val="333399"/>
            </a:solidFill>
            <a:round/>
          </a:ln>
        </p:spPr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CA716872-1DA3-4F48-9CD5-C1DA98CBE652}"/>
              </a:ext>
            </a:extLst>
          </p:cNvPr>
          <p:cNvSpPr/>
          <p:nvPr/>
        </p:nvSpPr>
        <p:spPr>
          <a:xfrm>
            <a:off x="0" y="5568561"/>
            <a:ext cx="21240750" cy="1683001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800" b="1" u="sng" dirty="0">
                <a:solidFill>
                  <a:srgbClr val="000000"/>
                </a:solidFill>
              </a:rPr>
              <a:t>Presenting author</a:t>
            </a:r>
            <a:r>
              <a:rPr lang="pt-BR" sz="2800" b="1" u="sng" baseline="30000" dirty="0">
                <a:solidFill>
                  <a:srgbClr val="000000"/>
                </a:solidFill>
              </a:rPr>
              <a:t>1</a:t>
            </a:r>
            <a:r>
              <a:rPr lang="pt-BR" sz="2800" b="1" dirty="0">
                <a:solidFill>
                  <a:srgbClr val="000000"/>
                </a:solidFill>
              </a:rPr>
              <a:t>, </a:t>
            </a:r>
            <a:endParaRPr sz="2800"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</a:rPr>
              <a:t>Co-Author A</a:t>
            </a:r>
            <a:r>
              <a:rPr lang="pt-BR" sz="2800" b="1" baseline="30000" dirty="0">
                <a:solidFill>
                  <a:srgbClr val="000000"/>
                </a:solidFill>
              </a:rPr>
              <a:t>1</a:t>
            </a:r>
            <a:r>
              <a:rPr lang="pt-BR" sz="2800" b="1" dirty="0">
                <a:solidFill>
                  <a:srgbClr val="000000"/>
                </a:solidFill>
              </a:rPr>
              <a:t>, Co-Author B</a:t>
            </a:r>
            <a:r>
              <a:rPr lang="pt-BR" sz="2800" b="1" baseline="30000" dirty="0">
                <a:solidFill>
                  <a:srgbClr val="000000"/>
                </a:solidFill>
              </a:rPr>
              <a:t>2</a:t>
            </a:r>
            <a:r>
              <a:rPr lang="pt-BR" sz="2800" b="1" dirty="0">
                <a:solidFill>
                  <a:srgbClr val="000000"/>
                </a:solidFill>
              </a:rPr>
              <a:t>, Co-Author C</a:t>
            </a:r>
            <a:r>
              <a:rPr lang="pt-BR" sz="2800" b="1" baseline="30000" dirty="0">
                <a:solidFill>
                  <a:srgbClr val="000000"/>
                </a:solidFill>
              </a:rPr>
              <a:t>3</a:t>
            </a:r>
            <a:endParaRPr sz="2800" baseline="30000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945B257E-2530-4599-BF14-A557F2451A47}"/>
              </a:ext>
            </a:extLst>
          </p:cNvPr>
          <p:cNvSpPr/>
          <p:nvPr/>
        </p:nvSpPr>
        <p:spPr>
          <a:xfrm>
            <a:off x="785446" y="28874699"/>
            <a:ext cx="9144000" cy="781560"/>
          </a:xfrm>
          <a:prstGeom prst="rect">
            <a:avLst/>
          </a:prstGeom>
          <a:noFill/>
          <a:ln w="9360">
            <a:noFill/>
          </a:ln>
        </p:spPr>
        <p:txBody>
          <a:bodyPr lIns="81000" tIns="40680" rIns="81000" bIns="4068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1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2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3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316E3355-D179-4A2C-A5D4-890BABC27C05}"/>
              </a:ext>
            </a:extLst>
          </p:cNvPr>
          <p:cNvSpPr/>
          <p:nvPr/>
        </p:nvSpPr>
        <p:spPr>
          <a:xfrm>
            <a:off x="0" y="2659582"/>
            <a:ext cx="21240750" cy="1135696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pt-BR" sz="6600" b="1" dirty="0">
                <a:solidFill>
                  <a:srgbClr val="000000"/>
                </a:solidFill>
              </a:rPr>
              <a:t>Title of the Presentation Line 1</a:t>
            </a:r>
          </a:p>
          <a:p>
            <a:pPr algn="ctr">
              <a:spcAft>
                <a:spcPts val="1800"/>
              </a:spcAft>
            </a:pPr>
            <a:r>
              <a:rPr lang="pt-BR" sz="6600" b="1" dirty="0">
                <a:solidFill>
                  <a:srgbClr val="000000"/>
                </a:solidFill>
              </a:rPr>
              <a:t>Title of the Presentation Line 2</a:t>
            </a:r>
            <a:endParaRPr sz="6600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88BD3F4-F16E-2832-2330-1430BE82084B}"/>
              </a:ext>
            </a:extLst>
          </p:cNvPr>
          <p:cNvSpPr/>
          <p:nvPr/>
        </p:nvSpPr>
        <p:spPr>
          <a:xfrm>
            <a:off x="1665118" y="521943"/>
            <a:ext cx="18426968" cy="1429361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rgbClr val="9EC25A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pic>
        <p:nvPicPr>
          <p:cNvPr id="3" name="Grafik 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BFA3347-88F5-0634-A58D-F0DECD56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389" y="413686"/>
            <a:ext cx="4509464" cy="1585845"/>
          </a:xfrm>
          <a:prstGeom prst="rect">
            <a:avLst/>
          </a:prstGeom>
        </p:spPr>
      </p:pic>
      <p:pic>
        <p:nvPicPr>
          <p:cNvPr id="10" name="Grafik 9" descr="Ein Bild, das Grafiken, Schrift, Logo, Design enthält.&#10;&#10;Automatisch generierte Beschreibung">
            <a:extLst>
              <a:ext uri="{FF2B5EF4-FFF2-40B4-BE49-F238E27FC236}">
                <a16:creationId xmlns:a16="http://schemas.microsoft.com/office/drawing/2014/main" id="{BF69FBAC-59E3-0BDB-6365-18C59430B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83" y="450484"/>
            <a:ext cx="5057891" cy="1429360"/>
          </a:xfrm>
          <a:prstGeom prst="rect">
            <a:avLst/>
          </a:prstGeom>
        </p:spPr>
      </p:pic>
      <p:pic>
        <p:nvPicPr>
          <p:cNvPr id="14" name="Grafik 13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28D6A29E-D42E-C49C-FCBE-817B4B016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652"/>
            <a:ext cx="2068347" cy="2068347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562FCDA0-B12D-797F-E097-33C6AE44FC41}"/>
              </a:ext>
            </a:extLst>
          </p:cNvPr>
          <p:cNvSpPr/>
          <p:nvPr/>
        </p:nvSpPr>
        <p:spPr>
          <a:xfrm>
            <a:off x="2068346" y="664605"/>
            <a:ext cx="6305633" cy="113569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2000" i="1" dirty="0">
                <a:solidFill>
                  <a:srgbClr val="000000"/>
                </a:solidFill>
                <a:latin typeface="+mn-lt"/>
              </a:rPr>
              <a:t>5</a:t>
            </a:r>
            <a:r>
              <a:rPr lang="pt-BR" sz="2000" i="1" baseline="30000" dirty="0">
                <a:solidFill>
                  <a:srgbClr val="000000"/>
                </a:solidFill>
                <a:latin typeface="+mn-lt"/>
              </a:rPr>
              <a:t>th </a:t>
            </a:r>
            <a:r>
              <a:rPr lang="pt-BR" sz="2000" i="1" baseline="0" dirty="0">
                <a:solidFill>
                  <a:srgbClr val="000000"/>
                </a:solidFill>
                <a:latin typeface="+mn-lt"/>
              </a:rPr>
              <a:t>International Conference on the Status and Future of the </a:t>
            </a:r>
            <a:endParaRPr sz="2000" baseline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2000" b="1" i="1" baseline="0" dirty="0">
                <a:solidFill>
                  <a:srgbClr val="000000"/>
                </a:solidFill>
                <a:latin typeface="+mn-lt"/>
              </a:rPr>
              <a:t>World‘s Large Rivers</a:t>
            </a:r>
            <a:endParaRPr sz="2000" baseline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2000" i="1" baseline="0" dirty="0">
                <a:solidFill>
                  <a:srgbClr val="808080"/>
                </a:solidFill>
                <a:latin typeface="+mn-lt"/>
              </a:rPr>
              <a:t>21-25 August 2023, Vienna, Austria</a:t>
            </a:r>
            <a:endParaRPr sz="20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03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Benutzerdefiniert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Schober</dc:creator>
  <cp:lastModifiedBy>Lisa Waldenberger</cp:lastModifiedBy>
  <cp:revision>5</cp:revision>
  <dcterms:created xsi:type="dcterms:W3CDTF">2021-06-24T15:09:22Z</dcterms:created>
  <dcterms:modified xsi:type="dcterms:W3CDTF">2023-08-03T07:46:07Z</dcterms:modified>
</cp:coreProperties>
</file>