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254"/>
    <a:srgbClr val="0083C1"/>
    <a:srgbClr val="FFFFFF"/>
    <a:srgbClr val="9EC25A"/>
    <a:srgbClr val="7C9948"/>
    <a:srgbClr val="9FC35A"/>
    <a:srgbClr val="12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0AF9-BB24-4EE7-A1A0-4877C4095B6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2D70-06B8-4898-9FBE-6DD36455A3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A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55895-7990-E07F-F5E8-1EDCB89AC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5AC89F-6191-795D-A037-DE4B21025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3454C27-834E-AE5C-BBA9-00570E80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2945" y="6534946"/>
            <a:ext cx="761390" cy="24196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D8D6712-178E-4327-BF4B-3C7A1D344E7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03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nna IAHR Co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54FB466-4D8C-8E12-D87C-52449B7E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085"/>
            <a:ext cx="10515600" cy="78360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F49F34C-5E2A-554B-072C-37B7F2139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s-ES" dirty="0"/>
              <a:t>test</a:t>
            </a:r>
          </a:p>
          <a:p>
            <a:pPr lvl="1"/>
            <a:r>
              <a:rPr lang="es-ES" dirty="0"/>
              <a:t>test2</a:t>
            </a:r>
          </a:p>
          <a:p>
            <a:pPr lvl="2"/>
            <a:r>
              <a:rPr lang="es-ES" dirty="0"/>
              <a:t>test3</a:t>
            </a:r>
          </a:p>
          <a:p>
            <a:pPr lvl="3"/>
            <a:r>
              <a:rPr lang="es-ES" dirty="0"/>
              <a:t>test4</a:t>
            </a: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D8F1556E-7A70-8791-4A19-0A2372FE5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2945" y="6534946"/>
            <a:ext cx="761390" cy="24196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D8D6712-178E-4327-BF4B-3C7A1D344E7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95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3EB082-C0EB-6D50-A7A4-0DC1F584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315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es-ES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05A3F8CD-6AA8-EECC-F623-3F42F2439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4337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0C033955-66BB-6CF4-8CC1-51E46ADF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335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s-ES" dirty="0"/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50DAB5F5-3E48-04C0-88B9-77D4F4F4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2945" y="6534946"/>
            <a:ext cx="761390" cy="24196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D8D6712-178E-4327-BF4B-3C7A1D344E7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6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64614F99-A51F-4523-A895-CE0E89320F90}"/>
              </a:ext>
            </a:extLst>
          </p:cNvPr>
          <p:cNvSpPr/>
          <p:nvPr userDrawn="1"/>
        </p:nvSpPr>
        <p:spPr>
          <a:xfrm>
            <a:off x="1685925" y="129229"/>
            <a:ext cx="10363876" cy="504000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rgbClr val="0083C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1F002DA5-FE3A-4DB6-9600-7A4D79ED2497}"/>
              </a:ext>
            </a:extLst>
          </p:cNvPr>
          <p:cNvSpPr/>
          <p:nvPr userDrawn="1"/>
        </p:nvSpPr>
        <p:spPr>
          <a:xfrm flipV="1">
            <a:off x="1613349" y="626306"/>
            <a:ext cx="10237849" cy="0"/>
          </a:xfrm>
          <a:prstGeom prst="line">
            <a:avLst/>
          </a:prstGeom>
          <a:ln>
            <a:solidFill>
              <a:srgbClr val="0083C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1027B45A-5880-4228-BE2E-92662DCF1DA4}"/>
              </a:ext>
            </a:extLst>
          </p:cNvPr>
          <p:cNvSpPr/>
          <p:nvPr userDrawn="1"/>
        </p:nvSpPr>
        <p:spPr>
          <a:xfrm flipV="1">
            <a:off x="1613349" y="125480"/>
            <a:ext cx="10237849" cy="0"/>
          </a:xfrm>
          <a:prstGeom prst="line">
            <a:avLst/>
          </a:prstGeom>
          <a:ln>
            <a:solidFill>
              <a:srgbClr val="0083C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B1C273E3-2983-4C67-8FAB-A142680411C9}"/>
              </a:ext>
            </a:extLst>
          </p:cNvPr>
          <p:cNvSpPr/>
          <p:nvPr userDrawn="1"/>
        </p:nvSpPr>
        <p:spPr>
          <a:xfrm>
            <a:off x="323640" y="6458445"/>
            <a:ext cx="11520000" cy="0"/>
          </a:xfrm>
          <a:prstGeom prst="line">
            <a:avLst/>
          </a:prstGeom>
          <a:ln w="12600">
            <a:solidFill>
              <a:srgbClr val="0083C1"/>
            </a:solidFill>
            <a:round/>
          </a:ln>
        </p:spPr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005D7FF-3B8B-38F0-83CA-6BCFD3F74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50" y="49371"/>
            <a:ext cx="1887324" cy="663716"/>
          </a:xfrm>
          <a:prstGeom prst="rect">
            <a:avLst/>
          </a:prstGeom>
        </p:spPr>
      </p:pic>
      <p:pic>
        <p:nvPicPr>
          <p:cNvPr id="12" name="Grafik 11" descr="Ein Bild, das Grafiken, Schrift, Logo, Design enthält.&#10;&#10;Automatisch generierte Beschreibung">
            <a:extLst>
              <a:ext uri="{FF2B5EF4-FFF2-40B4-BE49-F238E27FC236}">
                <a16:creationId xmlns:a16="http://schemas.microsoft.com/office/drawing/2014/main" id="{9987C4DD-2B13-A750-6DE7-62B499FF3B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72" y="85737"/>
            <a:ext cx="1997049" cy="564366"/>
          </a:xfrm>
          <a:prstGeom prst="rect">
            <a:avLst/>
          </a:prstGeom>
        </p:spPr>
      </p:pic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2E947AD5-85E9-6979-15D8-4C5D2892F6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685925" cy="9798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9CE053-CF7E-A2C0-BA8E-55417960E45C}"/>
              </a:ext>
            </a:extLst>
          </p:cNvPr>
          <p:cNvSpPr txBox="1"/>
          <p:nvPr userDrawn="1"/>
        </p:nvSpPr>
        <p:spPr>
          <a:xfrm>
            <a:off x="9980108" y="6530685"/>
            <a:ext cx="1863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485254"/>
                </a:solidFill>
              </a:rPr>
              <a:t>#iahrWorldCongress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D35604-667D-368E-983D-8AD9F4C44EDF}"/>
              </a:ext>
            </a:extLst>
          </p:cNvPr>
          <p:cNvSpPr txBox="1"/>
          <p:nvPr userDrawn="1"/>
        </p:nvSpPr>
        <p:spPr>
          <a:xfrm>
            <a:off x="283463" y="6522280"/>
            <a:ext cx="16770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b="1" dirty="0">
                <a:solidFill>
                  <a:srgbClr val="0083C1"/>
                </a:solidFill>
              </a:rPr>
              <a:t>worldcongress2023.iahr.org</a:t>
            </a:r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68337711-B4F1-3B95-78CF-ECFF370A2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2945" y="6534946"/>
            <a:ext cx="761390" cy="24196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D8D6712-178E-4327-BF4B-3C7A1D344E7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15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3CF0D5D7-8BDF-4933-878D-26B5C2C0FE7F}"/>
              </a:ext>
            </a:extLst>
          </p:cNvPr>
          <p:cNvSpPr/>
          <p:nvPr/>
        </p:nvSpPr>
        <p:spPr>
          <a:xfrm>
            <a:off x="0" y="3008160"/>
            <a:ext cx="12192000" cy="741960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000" b="1" u="sng" dirty="0">
                <a:solidFill>
                  <a:srgbClr val="000000"/>
                </a:solidFill>
              </a:rPr>
              <a:t>Presenting author</a:t>
            </a:r>
            <a:r>
              <a:rPr lang="pt-BR" sz="2000" b="1" u="sng" baseline="30000" dirty="0">
                <a:solidFill>
                  <a:srgbClr val="000000"/>
                </a:solidFill>
              </a:rPr>
              <a:t>1</a:t>
            </a:r>
            <a:r>
              <a:rPr lang="pt-BR" sz="2000" b="1" dirty="0">
                <a:solidFill>
                  <a:srgbClr val="000000"/>
                </a:solidFill>
              </a:rPr>
              <a:t>, </a:t>
            </a:r>
            <a:endParaRPr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000" b="1" dirty="0">
                <a:solidFill>
                  <a:srgbClr val="000000"/>
                </a:solidFill>
              </a:rPr>
              <a:t>Co-Author A</a:t>
            </a:r>
            <a:r>
              <a:rPr lang="pt-BR" sz="2000" b="1" baseline="30000" dirty="0">
                <a:solidFill>
                  <a:srgbClr val="000000"/>
                </a:solidFill>
              </a:rPr>
              <a:t>1</a:t>
            </a:r>
            <a:r>
              <a:rPr lang="pt-BR" sz="2000" b="1" dirty="0">
                <a:solidFill>
                  <a:srgbClr val="000000"/>
                </a:solidFill>
              </a:rPr>
              <a:t>, Co-Author B</a:t>
            </a:r>
            <a:r>
              <a:rPr lang="pt-BR" sz="2000" b="1" baseline="30000" dirty="0">
                <a:solidFill>
                  <a:srgbClr val="000000"/>
                </a:solidFill>
              </a:rPr>
              <a:t>2</a:t>
            </a:r>
            <a:r>
              <a:rPr lang="pt-BR" sz="2000" b="1" dirty="0">
                <a:solidFill>
                  <a:srgbClr val="000000"/>
                </a:solidFill>
              </a:rPr>
              <a:t>, Co-Author C</a:t>
            </a:r>
            <a:r>
              <a:rPr lang="pt-BR" sz="2000" b="1" baseline="30000" dirty="0">
                <a:solidFill>
                  <a:srgbClr val="000000"/>
                </a:solidFill>
              </a:rPr>
              <a:t>3</a:t>
            </a:r>
            <a:endParaRPr baseline="30000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1C954F3-DD8D-4E34-91B8-5D18847E638C}"/>
              </a:ext>
            </a:extLst>
          </p:cNvPr>
          <p:cNvSpPr/>
          <p:nvPr/>
        </p:nvSpPr>
        <p:spPr>
          <a:xfrm>
            <a:off x="0" y="4375632"/>
            <a:ext cx="12192000" cy="781560"/>
          </a:xfrm>
          <a:prstGeom prst="rect">
            <a:avLst/>
          </a:prstGeom>
          <a:noFill/>
          <a:ln w="9360"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1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2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3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82DCF302-D060-4C02-A04D-6E4ABB6BE50B}"/>
              </a:ext>
            </a:extLst>
          </p:cNvPr>
          <p:cNvSpPr/>
          <p:nvPr/>
        </p:nvSpPr>
        <p:spPr>
          <a:xfrm>
            <a:off x="0" y="1548000"/>
            <a:ext cx="12192000" cy="933840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rgbClr val="000000"/>
                </a:solidFill>
              </a:rPr>
              <a:t>Title of the Presentation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115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A2928-1E72-7296-8102-112AE1E2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5C516E-3602-137C-AFC8-21D1F0F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035CE9-E6D0-1829-6C46-C3B588A0C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D6712-178E-4327-BF4B-3C7A1D344E7B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397256"/>
      </p:ext>
    </p:extLst>
  </p:cSld>
  <p:clrMapOvr>
    <a:masterClrMapping/>
  </p:clrMapOvr>
</p:sld>
</file>

<file path=ppt/theme/theme1.xml><?xml version="1.0" encoding="utf-8"?>
<a:theme xmlns:a="http://schemas.openxmlformats.org/drawingml/2006/main" name="IAHR Vien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IAHR Vienna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Schober</dc:creator>
  <cp:lastModifiedBy>Lisa Waldenberger</cp:lastModifiedBy>
  <cp:revision>8</cp:revision>
  <dcterms:created xsi:type="dcterms:W3CDTF">2021-06-24T14:49:38Z</dcterms:created>
  <dcterms:modified xsi:type="dcterms:W3CDTF">2023-08-01T10:02:32Z</dcterms:modified>
</cp:coreProperties>
</file>