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240750" cy="30240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58" autoAdjust="0"/>
    <p:restoredTop sz="94660"/>
  </p:normalViewPr>
  <p:slideViewPr>
    <p:cSldViewPr snapToGrid="0">
      <p:cViewPr>
        <p:scale>
          <a:sx n="60" d="100"/>
          <a:sy n="60" d="100"/>
        </p:scale>
        <p:origin x="130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3056" y="4949049"/>
            <a:ext cx="18054638" cy="10528100"/>
          </a:xfrm>
        </p:spPr>
        <p:txBody>
          <a:bodyPr anchor="b"/>
          <a:lstStyle>
            <a:lvl1pPr algn="ctr">
              <a:defRPr sz="1393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5094" y="15883154"/>
            <a:ext cx="15930563" cy="7301067"/>
          </a:xfrm>
        </p:spPr>
        <p:txBody>
          <a:bodyPr/>
          <a:lstStyle>
            <a:lvl1pPr marL="0" indent="0" algn="ctr">
              <a:buNone/>
              <a:defRPr sz="5575"/>
            </a:lvl1pPr>
            <a:lvl2pPr marL="1062030" indent="0" algn="ctr">
              <a:buNone/>
              <a:defRPr sz="4646"/>
            </a:lvl2pPr>
            <a:lvl3pPr marL="2124060" indent="0" algn="ctr">
              <a:buNone/>
              <a:defRPr sz="4181"/>
            </a:lvl3pPr>
            <a:lvl4pPr marL="3186090" indent="0" algn="ctr">
              <a:buNone/>
              <a:defRPr sz="3717"/>
            </a:lvl4pPr>
            <a:lvl5pPr marL="4248120" indent="0" algn="ctr">
              <a:buNone/>
              <a:defRPr sz="3717"/>
            </a:lvl5pPr>
            <a:lvl6pPr marL="5310149" indent="0" algn="ctr">
              <a:buNone/>
              <a:defRPr sz="3717"/>
            </a:lvl6pPr>
            <a:lvl7pPr marL="6372179" indent="0" algn="ctr">
              <a:buNone/>
              <a:defRPr sz="3717"/>
            </a:lvl7pPr>
            <a:lvl8pPr marL="7434209" indent="0" algn="ctr">
              <a:buNone/>
              <a:defRPr sz="3717"/>
            </a:lvl8pPr>
            <a:lvl9pPr marL="8496239" indent="0" algn="ctr">
              <a:buNone/>
              <a:defRPr sz="3717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0C9-A209-4CA3-BD41-B8DECB371086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A602-7E43-4BDA-BBF5-6F34DC41860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7373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0C9-A209-4CA3-BD41-B8DECB371086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A602-7E43-4BDA-BBF5-6F34DC41860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436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00413" y="1610015"/>
            <a:ext cx="4580037" cy="25627246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303" y="1610015"/>
            <a:ext cx="13474601" cy="25627246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0C9-A209-4CA3-BD41-B8DECB371086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A602-7E43-4BDA-BBF5-6F34DC41860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84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0C9-A209-4CA3-BD41-B8DECB371086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A602-7E43-4BDA-BBF5-6F34DC41860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4639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40" y="7539080"/>
            <a:ext cx="18320147" cy="12579118"/>
          </a:xfrm>
        </p:spPr>
        <p:txBody>
          <a:bodyPr anchor="b"/>
          <a:lstStyle>
            <a:lvl1pPr>
              <a:defRPr sz="1393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9240" y="20237201"/>
            <a:ext cx="18320147" cy="6615061"/>
          </a:xfrm>
        </p:spPr>
        <p:txBody>
          <a:bodyPr/>
          <a:lstStyle>
            <a:lvl1pPr marL="0" indent="0">
              <a:buNone/>
              <a:defRPr sz="5575">
                <a:solidFill>
                  <a:schemeClr val="tx1"/>
                </a:solidFill>
              </a:defRPr>
            </a:lvl1pPr>
            <a:lvl2pPr marL="1062030" indent="0">
              <a:buNone/>
              <a:defRPr sz="4646">
                <a:solidFill>
                  <a:schemeClr val="tx1">
                    <a:tint val="75000"/>
                  </a:schemeClr>
                </a:solidFill>
              </a:defRPr>
            </a:lvl2pPr>
            <a:lvl3pPr marL="2124060" indent="0">
              <a:buNone/>
              <a:defRPr sz="4181">
                <a:solidFill>
                  <a:schemeClr val="tx1">
                    <a:tint val="75000"/>
                  </a:schemeClr>
                </a:solidFill>
              </a:defRPr>
            </a:lvl3pPr>
            <a:lvl4pPr marL="3186090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4pPr>
            <a:lvl5pPr marL="4248120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5pPr>
            <a:lvl6pPr marL="531014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6pPr>
            <a:lvl7pPr marL="637217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7pPr>
            <a:lvl8pPr marL="743420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8pPr>
            <a:lvl9pPr marL="8496239" indent="0">
              <a:buNone/>
              <a:defRPr sz="37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0C9-A209-4CA3-BD41-B8DECB371086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A602-7E43-4BDA-BBF5-6F34DC41860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5313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0301" y="8050077"/>
            <a:ext cx="9027319" cy="1918718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130" y="8050077"/>
            <a:ext cx="9027319" cy="1918718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0C9-A209-4CA3-BD41-B8DECB371086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A602-7E43-4BDA-BBF5-6F34DC41860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52211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1610022"/>
            <a:ext cx="18320147" cy="584505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71" y="7413073"/>
            <a:ext cx="8985831" cy="3633032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71" y="11046105"/>
            <a:ext cx="8985831" cy="162471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753131" y="7413073"/>
            <a:ext cx="9030085" cy="3633032"/>
          </a:xfrm>
        </p:spPr>
        <p:txBody>
          <a:bodyPr anchor="b"/>
          <a:lstStyle>
            <a:lvl1pPr marL="0" indent="0">
              <a:buNone/>
              <a:defRPr sz="5575" b="1"/>
            </a:lvl1pPr>
            <a:lvl2pPr marL="1062030" indent="0">
              <a:buNone/>
              <a:defRPr sz="4646" b="1"/>
            </a:lvl2pPr>
            <a:lvl3pPr marL="2124060" indent="0">
              <a:buNone/>
              <a:defRPr sz="4181" b="1"/>
            </a:lvl3pPr>
            <a:lvl4pPr marL="3186090" indent="0">
              <a:buNone/>
              <a:defRPr sz="3717" b="1"/>
            </a:lvl4pPr>
            <a:lvl5pPr marL="4248120" indent="0">
              <a:buNone/>
              <a:defRPr sz="3717" b="1"/>
            </a:lvl5pPr>
            <a:lvl6pPr marL="5310149" indent="0">
              <a:buNone/>
              <a:defRPr sz="3717" b="1"/>
            </a:lvl6pPr>
            <a:lvl7pPr marL="6372179" indent="0">
              <a:buNone/>
              <a:defRPr sz="3717" b="1"/>
            </a:lvl7pPr>
            <a:lvl8pPr marL="7434209" indent="0">
              <a:buNone/>
              <a:defRPr sz="3717" b="1"/>
            </a:lvl8pPr>
            <a:lvl9pPr marL="8496239" indent="0">
              <a:buNone/>
              <a:defRPr sz="3717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753131" y="11046105"/>
            <a:ext cx="9030085" cy="162471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0C9-A209-4CA3-BD41-B8DECB371086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A602-7E43-4BDA-BBF5-6F34DC41860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9337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0C9-A209-4CA3-BD41-B8DECB371086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A602-7E43-4BDA-BBF5-6F34DC41860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321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0C9-A209-4CA3-BD41-B8DECB371086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A602-7E43-4BDA-BBF5-6F34DC41860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945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2016019"/>
            <a:ext cx="6850695" cy="7056067"/>
          </a:xfrm>
        </p:spPr>
        <p:txBody>
          <a:bodyPr anchor="b"/>
          <a:lstStyle>
            <a:lvl1pPr>
              <a:defRPr sz="743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0085" y="4354048"/>
            <a:ext cx="10753130" cy="21490205"/>
          </a:xfrm>
        </p:spPr>
        <p:txBody>
          <a:bodyPr/>
          <a:lstStyle>
            <a:lvl1pPr>
              <a:defRPr sz="7433"/>
            </a:lvl1pPr>
            <a:lvl2pPr>
              <a:defRPr sz="6504"/>
            </a:lvl2pPr>
            <a:lvl3pPr>
              <a:defRPr sz="5575"/>
            </a:lvl3pPr>
            <a:lvl4pPr>
              <a:defRPr sz="4646"/>
            </a:lvl4pPr>
            <a:lvl5pPr>
              <a:defRPr sz="4646"/>
            </a:lvl5pPr>
            <a:lvl6pPr>
              <a:defRPr sz="4646"/>
            </a:lvl6pPr>
            <a:lvl7pPr>
              <a:defRPr sz="4646"/>
            </a:lvl7pPr>
            <a:lvl8pPr>
              <a:defRPr sz="4646"/>
            </a:lvl8pPr>
            <a:lvl9pPr>
              <a:defRPr sz="4646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9072087"/>
            <a:ext cx="6850695" cy="16807162"/>
          </a:xfrm>
        </p:spPr>
        <p:txBody>
          <a:bodyPr/>
          <a:lstStyle>
            <a:lvl1pPr marL="0" indent="0">
              <a:buNone/>
              <a:defRPr sz="3717"/>
            </a:lvl1pPr>
            <a:lvl2pPr marL="1062030" indent="0">
              <a:buNone/>
              <a:defRPr sz="3252"/>
            </a:lvl2pPr>
            <a:lvl3pPr marL="2124060" indent="0">
              <a:buNone/>
              <a:defRPr sz="2787"/>
            </a:lvl3pPr>
            <a:lvl4pPr marL="3186090" indent="0">
              <a:buNone/>
              <a:defRPr sz="2323"/>
            </a:lvl4pPr>
            <a:lvl5pPr marL="4248120" indent="0">
              <a:buNone/>
              <a:defRPr sz="2323"/>
            </a:lvl5pPr>
            <a:lvl6pPr marL="5310149" indent="0">
              <a:buNone/>
              <a:defRPr sz="2323"/>
            </a:lvl6pPr>
            <a:lvl7pPr marL="6372179" indent="0">
              <a:buNone/>
              <a:defRPr sz="2323"/>
            </a:lvl7pPr>
            <a:lvl8pPr marL="7434209" indent="0">
              <a:buNone/>
              <a:defRPr sz="2323"/>
            </a:lvl8pPr>
            <a:lvl9pPr marL="8496239" indent="0">
              <a:buNone/>
              <a:defRPr sz="232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0C9-A209-4CA3-BD41-B8DECB371086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A602-7E43-4BDA-BBF5-6F34DC41860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2935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68" y="2016019"/>
            <a:ext cx="6850695" cy="7056067"/>
          </a:xfrm>
        </p:spPr>
        <p:txBody>
          <a:bodyPr anchor="b"/>
          <a:lstStyle>
            <a:lvl1pPr>
              <a:defRPr sz="743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30085" y="4354048"/>
            <a:ext cx="10753130" cy="21490205"/>
          </a:xfrm>
        </p:spPr>
        <p:txBody>
          <a:bodyPr anchor="t"/>
          <a:lstStyle>
            <a:lvl1pPr marL="0" indent="0">
              <a:buNone/>
              <a:defRPr sz="7433"/>
            </a:lvl1pPr>
            <a:lvl2pPr marL="1062030" indent="0">
              <a:buNone/>
              <a:defRPr sz="6504"/>
            </a:lvl2pPr>
            <a:lvl3pPr marL="2124060" indent="0">
              <a:buNone/>
              <a:defRPr sz="5575"/>
            </a:lvl3pPr>
            <a:lvl4pPr marL="3186090" indent="0">
              <a:buNone/>
              <a:defRPr sz="4646"/>
            </a:lvl4pPr>
            <a:lvl5pPr marL="4248120" indent="0">
              <a:buNone/>
              <a:defRPr sz="4646"/>
            </a:lvl5pPr>
            <a:lvl6pPr marL="5310149" indent="0">
              <a:buNone/>
              <a:defRPr sz="4646"/>
            </a:lvl6pPr>
            <a:lvl7pPr marL="6372179" indent="0">
              <a:buNone/>
              <a:defRPr sz="4646"/>
            </a:lvl7pPr>
            <a:lvl8pPr marL="7434209" indent="0">
              <a:buNone/>
              <a:defRPr sz="4646"/>
            </a:lvl8pPr>
            <a:lvl9pPr marL="8496239" indent="0">
              <a:buNone/>
              <a:defRPr sz="4646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68" y="9072087"/>
            <a:ext cx="6850695" cy="16807162"/>
          </a:xfrm>
        </p:spPr>
        <p:txBody>
          <a:bodyPr/>
          <a:lstStyle>
            <a:lvl1pPr marL="0" indent="0">
              <a:buNone/>
              <a:defRPr sz="3717"/>
            </a:lvl1pPr>
            <a:lvl2pPr marL="1062030" indent="0">
              <a:buNone/>
              <a:defRPr sz="3252"/>
            </a:lvl2pPr>
            <a:lvl3pPr marL="2124060" indent="0">
              <a:buNone/>
              <a:defRPr sz="2787"/>
            </a:lvl3pPr>
            <a:lvl4pPr marL="3186090" indent="0">
              <a:buNone/>
              <a:defRPr sz="2323"/>
            </a:lvl4pPr>
            <a:lvl5pPr marL="4248120" indent="0">
              <a:buNone/>
              <a:defRPr sz="2323"/>
            </a:lvl5pPr>
            <a:lvl6pPr marL="5310149" indent="0">
              <a:buNone/>
              <a:defRPr sz="2323"/>
            </a:lvl6pPr>
            <a:lvl7pPr marL="6372179" indent="0">
              <a:buNone/>
              <a:defRPr sz="2323"/>
            </a:lvl7pPr>
            <a:lvl8pPr marL="7434209" indent="0">
              <a:buNone/>
              <a:defRPr sz="2323"/>
            </a:lvl8pPr>
            <a:lvl9pPr marL="8496239" indent="0">
              <a:buNone/>
              <a:defRPr sz="232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E90C9-A209-4CA3-BD41-B8DECB371086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A602-7E43-4BDA-BBF5-6F34DC41860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046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0302" y="1610022"/>
            <a:ext cx="18320147" cy="5845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0302" y="8050077"/>
            <a:ext cx="18320147" cy="1918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0301" y="28028274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E90C9-A209-4CA3-BD41-B8DECB371086}" type="datetimeFigureOut">
              <a:rPr lang="de-AT" smtClean="0"/>
              <a:t>03.08.2023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35999" y="28028274"/>
            <a:ext cx="7168753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001280" y="28028274"/>
            <a:ext cx="4779169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1A602-7E43-4BDA-BBF5-6F34DC41860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8550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24060" rtl="0" eaLnBrk="1" latinLnBrk="0" hangingPunct="1">
        <a:lnSpc>
          <a:spcPct val="90000"/>
        </a:lnSpc>
        <a:spcBef>
          <a:spcPct val="0"/>
        </a:spcBef>
        <a:buNone/>
        <a:defRPr sz="102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1015" indent="-531015" algn="l" defTabSz="2124060" rtl="0" eaLnBrk="1" latinLnBrk="0" hangingPunct="1">
        <a:lnSpc>
          <a:spcPct val="90000"/>
        </a:lnSpc>
        <a:spcBef>
          <a:spcPts val="2323"/>
        </a:spcBef>
        <a:buFont typeface="Arial" panose="020B0604020202020204" pitchFamily="34" charset="0"/>
        <a:buChar char="•"/>
        <a:defRPr sz="6504" kern="1200">
          <a:solidFill>
            <a:schemeClr val="tx1"/>
          </a:solidFill>
          <a:latin typeface="+mn-lt"/>
          <a:ea typeface="+mn-ea"/>
          <a:cs typeface="+mn-cs"/>
        </a:defRPr>
      </a:lvl1pPr>
      <a:lvl2pPr marL="159304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2pPr>
      <a:lvl3pPr marL="265507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646" kern="1200">
          <a:solidFill>
            <a:schemeClr val="tx1"/>
          </a:solidFill>
          <a:latin typeface="+mn-lt"/>
          <a:ea typeface="+mn-ea"/>
          <a:cs typeface="+mn-cs"/>
        </a:defRPr>
      </a:lvl3pPr>
      <a:lvl4pPr marL="371710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77913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84116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90319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96522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902725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1pPr>
      <a:lvl2pPr marL="106203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2pPr>
      <a:lvl3pPr marL="212406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3pPr>
      <a:lvl4pPr marL="318609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24812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31014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37217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43420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849623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3">
            <a:extLst>
              <a:ext uri="{FF2B5EF4-FFF2-40B4-BE49-F238E27FC236}">
                <a16:creationId xmlns:a16="http://schemas.microsoft.com/office/drawing/2014/main" id="{49F21622-3BB9-422C-8825-A80CBBE213FD}"/>
              </a:ext>
            </a:extLst>
          </p:cNvPr>
          <p:cNvSpPr/>
          <p:nvPr/>
        </p:nvSpPr>
        <p:spPr>
          <a:xfrm flipV="1">
            <a:off x="1825760" y="1961218"/>
            <a:ext cx="19037835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2C524CCC-DE3B-407A-B48F-72693D2038D4}"/>
              </a:ext>
            </a:extLst>
          </p:cNvPr>
          <p:cNvSpPr/>
          <p:nvPr/>
        </p:nvSpPr>
        <p:spPr>
          <a:xfrm flipV="1">
            <a:off x="1862828" y="495986"/>
            <a:ext cx="19037836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sp>
      <p:sp>
        <p:nvSpPr>
          <p:cNvPr id="8" name="Line 5">
            <a:extLst>
              <a:ext uri="{FF2B5EF4-FFF2-40B4-BE49-F238E27FC236}">
                <a16:creationId xmlns:a16="http://schemas.microsoft.com/office/drawing/2014/main" id="{479FC372-B9DF-4CF6-A16D-46629911E360}"/>
              </a:ext>
            </a:extLst>
          </p:cNvPr>
          <p:cNvSpPr/>
          <p:nvPr/>
        </p:nvSpPr>
        <p:spPr>
          <a:xfrm>
            <a:off x="762000" y="28681697"/>
            <a:ext cx="19940954" cy="0"/>
          </a:xfrm>
          <a:prstGeom prst="line">
            <a:avLst/>
          </a:prstGeom>
          <a:ln w="28575">
            <a:solidFill>
              <a:srgbClr val="333399"/>
            </a:solidFill>
            <a:round/>
          </a:ln>
        </p:spPr>
      </p:sp>
      <p:sp>
        <p:nvSpPr>
          <p:cNvPr id="11" name="CustomShape 1">
            <a:extLst>
              <a:ext uri="{FF2B5EF4-FFF2-40B4-BE49-F238E27FC236}">
                <a16:creationId xmlns:a16="http://schemas.microsoft.com/office/drawing/2014/main" id="{CA716872-1DA3-4F48-9CD5-C1DA98CBE652}"/>
              </a:ext>
            </a:extLst>
          </p:cNvPr>
          <p:cNvSpPr/>
          <p:nvPr/>
        </p:nvSpPr>
        <p:spPr>
          <a:xfrm>
            <a:off x="0" y="5568561"/>
            <a:ext cx="21240750" cy="1683001"/>
          </a:xfrm>
          <a:prstGeom prst="rect">
            <a:avLst/>
          </a:prstGeom>
          <a:noFill/>
          <a:ln>
            <a:noFill/>
          </a:ln>
        </p:spPr>
        <p:txBody>
          <a:bodyPr lIns="81000" tIns="40680" rIns="81000" bIns="40680"/>
          <a:lstStyle/>
          <a:p>
            <a:pPr algn="ctr">
              <a:lnSpc>
                <a:spcPct val="100000"/>
              </a:lnSpc>
              <a:spcAft>
                <a:spcPts val="1200"/>
              </a:spcAft>
            </a:pPr>
            <a:r>
              <a:rPr lang="pt-BR" sz="2800" b="1" u="sng" dirty="0">
                <a:solidFill>
                  <a:srgbClr val="000000"/>
                </a:solidFill>
              </a:rPr>
              <a:t>Presenting author</a:t>
            </a:r>
            <a:r>
              <a:rPr lang="pt-BR" sz="2800" b="1" u="sng" baseline="30000" dirty="0">
                <a:solidFill>
                  <a:srgbClr val="000000"/>
                </a:solidFill>
              </a:rPr>
              <a:t>1</a:t>
            </a:r>
            <a:r>
              <a:rPr lang="pt-BR" sz="2800" b="1" dirty="0">
                <a:solidFill>
                  <a:srgbClr val="000000"/>
                </a:solidFill>
              </a:rPr>
              <a:t>, </a:t>
            </a:r>
            <a:endParaRPr sz="2800" dirty="0"/>
          </a:p>
          <a:p>
            <a:pPr algn="ctr">
              <a:lnSpc>
                <a:spcPct val="100000"/>
              </a:lnSpc>
              <a:spcAft>
                <a:spcPts val="1200"/>
              </a:spcAft>
            </a:pPr>
            <a:r>
              <a:rPr lang="pt-BR" sz="2800" b="1" dirty="0">
                <a:solidFill>
                  <a:srgbClr val="000000"/>
                </a:solidFill>
              </a:rPr>
              <a:t>Co-Author A</a:t>
            </a:r>
            <a:r>
              <a:rPr lang="pt-BR" sz="2800" b="1" baseline="30000" dirty="0">
                <a:solidFill>
                  <a:srgbClr val="000000"/>
                </a:solidFill>
              </a:rPr>
              <a:t>1</a:t>
            </a:r>
            <a:r>
              <a:rPr lang="pt-BR" sz="2800" b="1" dirty="0">
                <a:solidFill>
                  <a:srgbClr val="000000"/>
                </a:solidFill>
              </a:rPr>
              <a:t>, Co-Author B</a:t>
            </a:r>
            <a:r>
              <a:rPr lang="pt-BR" sz="2800" b="1" baseline="30000" dirty="0">
                <a:solidFill>
                  <a:srgbClr val="000000"/>
                </a:solidFill>
              </a:rPr>
              <a:t>2</a:t>
            </a:r>
            <a:r>
              <a:rPr lang="pt-BR" sz="2800" b="1" dirty="0">
                <a:solidFill>
                  <a:srgbClr val="000000"/>
                </a:solidFill>
              </a:rPr>
              <a:t>, Co-Author C</a:t>
            </a:r>
            <a:r>
              <a:rPr lang="pt-BR" sz="2800" b="1" baseline="30000" dirty="0">
                <a:solidFill>
                  <a:srgbClr val="000000"/>
                </a:solidFill>
              </a:rPr>
              <a:t>3</a:t>
            </a:r>
            <a:endParaRPr sz="2800" baseline="30000" dirty="0"/>
          </a:p>
        </p:txBody>
      </p:sp>
      <p:sp>
        <p:nvSpPr>
          <p:cNvPr id="12" name="CustomShape 2">
            <a:extLst>
              <a:ext uri="{FF2B5EF4-FFF2-40B4-BE49-F238E27FC236}">
                <a16:creationId xmlns:a16="http://schemas.microsoft.com/office/drawing/2014/main" id="{945B257E-2530-4599-BF14-A557F2451A47}"/>
              </a:ext>
            </a:extLst>
          </p:cNvPr>
          <p:cNvSpPr/>
          <p:nvPr/>
        </p:nvSpPr>
        <p:spPr>
          <a:xfrm>
            <a:off x="785446" y="28874699"/>
            <a:ext cx="9144000" cy="781560"/>
          </a:xfrm>
          <a:prstGeom prst="rect">
            <a:avLst/>
          </a:prstGeom>
          <a:noFill/>
          <a:ln w="9360">
            <a:noFill/>
          </a:ln>
        </p:spPr>
        <p:txBody>
          <a:bodyPr lIns="81000" tIns="40680" rIns="81000" bIns="40680"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t-BR" sz="1600" i="1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r>
              <a:rPr lang="pt-BR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AT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Affiliation 1 (e.g. University </a:t>
            </a:r>
            <a:r>
              <a:rPr lang="de-AT" sz="16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de-AT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XXX)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t-BR" sz="1600" i="1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pt-BR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AT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Affiliation 2 (e.g. University </a:t>
            </a:r>
            <a:r>
              <a:rPr lang="de-AT" sz="16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de-AT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XXX)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pt-BR" sz="1600" i="1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pt-BR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AT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Affiliation 3 (e.g. University </a:t>
            </a:r>
            <a:r>
              <a:rPr lang="de-AT" sz="16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de-AT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XXX)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sz="16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CustomShape 3">
            <a:extLst>
              <a:ext uri="{FF2B5EF4-FFF2-40B4-BE49-F238E27FC236}">
                <a16:creationId xmlns:a16="http://schemas.microsoft.com/office/drawing/2014/main" id="{316E3355-D179-4A2C-A5D4-890BABC27C05}"/>
              </a:ext>
            </a:extLst>
          </p:cNvPr>
          <p:cNvSpPr/>
          <p:nvPr/>
        </p:nvSpPr>
        <p:spPr>
          <a:xfrm>
            <a:off x="0" y="2659582"/>
            <a:ext cx="21240750" cy="1135696"/>
          </a:xfrm>
          <a:prstGeom prst="rect">
            <a:avLst/>
          </a:prstGeom>
          <a:noFill/>
          <a:ln>
            <a:noFill/>
          </a:ln>
        </p:spPr>
        <p:txBody>
          <a:bodyPr lIns="81000" tIns="40680" rIns="81000" bIns="40680"/>
          <a:lstStyle/>
          <a:p>
            <a:pPr algn="ctr">
              <a:lnSpc>
                <a:spcPct val="100000"/>
              </a:lnSpc>
              <a:spcAft>
                <a:spcPts val="1800"/>
              </a:spcAft>
            </a:pPr>
            <a:r>
              <a:rPr lang="pt-BR" sz="6600" b="1" dirty="0">
                <a:solidFill>
                  <a:srgbClr val="000000"/>
                </a:solidFill>
              </a:rPr>
              <a:t>Title of the Presentation Line 1</a:t>
            </a:r>
          </a:p>
          <a:p>
            <a:pPr algn="ctr">
              <a:spcAft>
                <a:spcPts val="1800"/>
              </a:spcAft>
            </a:pPr>
            <a:r>
              <a:rPr lang="pt-BR" sz="6600" b="1" dirty="0">
                <a:solidFill>
                  <a:srgbClr val="000000"/>
                </a:solidFill>
              </a:rPr>
              <a:t>Title of the Presentation Line 2</a:t>
            </a:r>
            <a:endParaRPr sz="6600" dirty="0"/>
          </a:p>
        </p:txBody>
      </p:sp>
      <p:sp>
        <p:nvSpPr>
          <p:cNvPr id="16" name="CustomShape 1">
            <a:extLst>
              <a:ext uri="{FF2B5EF4-FFF2-40B4-BE49-F238E27FC236}">
                <a16:creationId xmlns:a16="http://schemas.microsoft.com/office/drawing/2014/main" id="{9466CC71-DDDF-B2F7-2831-A11BC19A1F7E}"/>
              </a:ext>
            </a:extLst>
          </p:cNvPr>
          <p:cNvSpPr/>
          <p:nvPr/>
        </p:nvSpPr>
        <p:spPr>
          <a:xfrm>
            <a:off x="1825760" y="527314"/>
            <a:ext cx="19074903" cy="1419729"/>
          </a:xfrm>
          <a:prstGeom prst="rect">
            <a:avLst/>
          </a:prstGeom>
          <a:gradFill>
            <a:gsLst>
              <a:gs pos="0">
                <a:srgbClr val="FFFFFF"/>
              </a:gs>
              <a:gs pos="53000">
                <a:schemeClr val="accent4"/>
              </a:gs>
              <a:gs pos="100000">
                <a:srgbClr val="FFFFFF"/>
              </a:gs>
            </a:gsLst>
            <a:lin ang="0"/>
          </a:gradFill>
          <a:ln w="9360">
            <a:noFill/>
          </a:ln>
        </p:spPr>
      </p:sp>
      <p:sp>
        <p:nvSpPr>
          <p:cNvPr id="17" name="CustomShape 2">
            <a:extLst>
              <a:ext uri="{FF2B5EF4-FFF2-40B4-BE49-F238E27FC236}">
                <a16:creationId xmlns:a16="http://schemas.microsoft.com/office/drawing/2014/main" id="{96079462-AAF9-A093-64E7-A3603376B70A}"/>
              </a:ext>
            </a:extLst>
          </p:cNvPr>
          <p:cNvSpPr/>
          <p:nvPr/>
        </p:nvSpPr>
        <p:spPr>
          <a:xfrm>
            <a:off x="2165684" y="740042"/>
            <a:ext cx="10656000" cy="994272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pt-BR" b="1" i="1" dirty="0">
                <a:solidFill>
                  <a:srgbClr val="000000"/>
                </a:solidFill>
                <a:latin typeface="+mn-lt"/>
              </a:rPr>
              <a:t>30</a:t>
            </a:r>
            <a:r>
              <a:rPr lang="pt-BR" b="1" i="1" baseline="30000" dirty="0">
                <a:solidFill>
                  <a:srgbClr val="000000"/>
                </a:solidFill>
                <a:latin typeface="+mn-lt"/>
              </a:rPr>
              <a:t>th </a:t>
            </a:r>
            <a:r>
              <a:rPr lang="en-US" b="1" i="1" baseline="0" dirty="0">
                <a:solidFill>
                  <a:srgbClr val="000000"/>
                </a:solidFill>
                <a:latin typeface="+mn-lt"/>
              </a:rPr>
              <a:t>Conference of the </a:t>
            </a:r>
            <a:r>
              <a:rPr lang="en-US" b="1" i="1" baseline="0" dirty="0" err="1">
                <a:solidFill>
                  <a:srgbClr val="000000"/>
                </a:solidFill>
                <a:latin typeface="+mn-lt"/>
              </a:rPr>
              <a:t>Danubian</a:t>
            </a:r>
            <a:r>
              <a:rPr lang="en-US" b="1" i="1" baseline="0" dirty="0">
                <a:solidFill>
                  <a:srgbClr val="000000"/>
                </a:solidFill>
                <a:latin typeface="+mn-lt"/>
              </a:rPr>
              <a:t> Countries </a:t>
            </a: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en-US" i="1" baseline="0" dirty="0">
                <a:solidFill>
                  <a:srgbClr val="000000"/>
                </a:solidFill>
                <a:latin typeface="+mn-lt"/>
              </a:rPr>
              <a:t>on Hydrological Forecasting and Hydrological Bases of Water Management</a:t>
            </a:r>
            <a:endParaRPr baseline="0" dirty="0">
              <a:latin typeface="+mn-lt"/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r>
              <a:rPr lang="pt-BR" i="1" baseline="0" dirty="0">
                <a:solidFill>
                  <a:srgbClr val="808080"/>
                </a:solidFill>
                <a:latin typeface="+mn-lt"/>
              </a:rPr>
              <a:t>21-23 August 2023, Vienna, Austria</a:t>
            </a:r>
            <a:endParaRPr baseline="0" dirty="0">
              <a:latin typeface="+mn-lt"/>
            </a:endParaRPr>
          </a:p>
        </p:txBody>
      </p:sp>
      <p:pic>
        <p:nvPicPr>
          <p:cNvPr id="21" name="Grafik 20" descr="Ein Bild, das Grafiken, Logo, Clipart, Design enthält.&#10;&#10;Automatisch generierte Beschreibung">
            <a:extLst>
              <a:ext uri="{FF2B5EF4-FFF2-40B4-BE49-F238E27FC236}">
                <a16:creationId xmlns:a16="http://schemas.microsoft.com/office/drawing/2014/main" id="{1BF97BFB-CE4E-960E-48CA-8DA21691C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208"/>
            <a:ext cx="2165684" cy="2165684"/>
          </a:xfrm>
          <a:prstGeom prst="rect">
            <a:avLst/>
          </a:prstGeom>
        </p:spPr>
      </p:pic>
      <p:pic>
        <p:nvPicPr>
          <p:cNvPr id="3" name="Grafik 2" descr="Ein Bild, das Text, Schrift, Grafiken, Grafikdesign enthält.&#10;&#10;Automatisch generierte Beschreibung">
            <a:extLst>
              <a:ext uri="{FF2B5EF4-FFF2-40B4-BE49-F238E27FC236}">
                <a16:creationId xmlns:a16="http://schemas.microsoft.com/office/drawing/2014/main" id="{DBFA3347-88F5-0634-A58D-F0DECD56BB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1199" y="375373"/>
            <a:ext cx="4509464" cy="1585845"/>
          </a:xfrm>
          <a:prstGeom prst="rect">
            <a:avLst/>
          </a:prstGeom>
        </p:spPr>
      </p:pic>
      <p:pic>
        <p:nvPicPr>
          <p:cNvPr id="10" name="Grafik 9" descr="Ein Bild, das Grafiken, Schrift, Logo, Design enthält.&#10;&#10;Automatisch generierte Beschreibung">
            <a:extLst>
              <a:ext uri="{FF2B5EF4-FFF2-40B4-BE49-F238E27FC236}">
                <a16:creationId xmlns:a16="http://schemas.microsoft.com/office/drawing/2014/main" id="{BF69FBAC-59E3-0BDB-6365-18C59430B1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7193" y="412171"/>
            <a:ext cx="5057891" cy="142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030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81</Words>
  <Application>Microsoft Office PowerPoint</Application>
  <PresentationFormat>Benutzerdefiniert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Bernhard Schober</dc:creator>
  <cp:lastModifiedBy>Lisa Waldenberger</cp:lastModifiedBy>
  <cp:revision>6</cp:revision>
  <dcterms:created xsi:type="dcterms:W3CDTF">2021-06-24T15:09:22Z</dcterms:created>
  <dcterms:modified xsi:type="dcterms:W3CDTF">2023-08-03T07:49:34Z</dcterms:modified>
</cp:coreProperties>
</file>