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4660"/>
  </p:normalViewPr>
  <p:slideViewPr>
    <p:cSldViewPr snapToGrid="0">
      <p:cViewPr>
        <p:scale>
          <a:sx n="60" d="100"/>
          <a:sy n="60" d="100"/>
        </p:scale>
        <p:origin x="13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737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36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84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6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31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221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3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321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945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293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46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90C9-A209-4CA3-BD41-B8DECB371086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A602-7E43-4BDA-BBF5-6F34DC4186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85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">
            <a:extLst>
              <a:ext uri="{FF2B5EF4-FFF2-40B4-BE49-F238E27FC236}">
                <a16:creationId xmlns:a16="http://schemas.microsoft.com/office/drawing/2014/main" id="{49F21622-3BB9-422C-8825-A80CBBE213FD}"/>
              </a:ext>
            </a:extLst>
          </p:cNvPr>
          <p:cNvSpPr/>
          <p:nvPr/>
        </p:nvSpPr>
        <p:spPr>
          <a:xfrm flipV="1">
            <a:off x="1825760" y="1961218"/>
            <a:ext cx="1903783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2C524CCC-DE3B-407A-B48F-72693D2038D4}"/>
              </a:ext>
            </a:extLst>
          </p:cNvPr>
          <p:cNvSpPr/>
          <p:nvPr/>
        </p:nvSpPr>
        <p:spPr>
          <a:xfrm flipV="1">
            <a:off x="1862828" y="495986"/>
            <a:ext cx="1903783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479FC372-B9DF-4CF6-A16D-46629911E360}"/>
              </a:ext>
            </a:extLst>
          </p:cNvPr>
          <p:cNvSpPr/>
          <p:nvPr/>
        </p:nvSpPr>
        <p:spPr>
          <a:xfrm>
            <a:off x="762000" y="28681697"/>
            <a:ext cx="19940954" cy="0"/>
          </a:xfrm>
          <a:prstGeom prst="line">
            <a:avLst/>
          </a:prstGeom>
          <a:ln w="28575">
            <a:solidFill>
              <a:srgbClr val="333399"/>
            </a:solidFill>
            <a:round/>
          </a:ln>
        </p:spPr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CA716872-1DA3-4F48-9CD5-C1DA98CBE652}"/>
              </a:ext>
            </a:extLst>
          </p:cNvPr>
          <p:cNvSpPr/>
          <p:nvPr/>
        </p:nvSpPr>
        <p:spPr>
          <a:xfrm>
            <a:off x="0" y="5568561"/>
            <a:ext cx="21240750" cy="1683001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800" b="1" u="sng" dirty="0">
                <a:solidFill>
                  <a:srgbClr val="000000"/>
                </a:solidFill>
              </a:rPr>
              <a:t>Presenting author</a:t>
            </a:r>
            <a:r>
              <a:rPr lang="pt-BR" sz="2800" b="1" u="sng" baseline="30000" dirty="0">
                <a:solidFill>
                  <a:srgbClr val="000000"/>
                </a:solidFill>
              </a:rPr>
              <a:t>1</a:t>
            </a:r>
            <a:r>
              <a:rPr lang="pt-BR" sz="2800" b="1" dirty="0">
                <a:solidFill>
                  <a:srgbClr val="000000"/>
                </a:solidFill>
              </a:rPr>
              <a:t>, </a:t>
            </a:r>
            <a:endParaRPr sz="2800" dirty="0"/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800" b="1" dirty="0">
                <a:solidFill>
                  <a:srgbClr val="000000"/>
                </a:solidFill>
              </a:rPr>
              <a:t>Co-Author A</a:t>
            </a:r>
            <a:r>
              <a:rPr lang="pt-BR" sz="2800" b="1" baseline="30000" dirty="0">
                <a:solidFill>
                  <a:srgbClr val="000000"/>
                </a:solidFill>
              </a:rPr>
              <a:t>1</a:t>
            </a:r>
            <a:r>
              <a:rPr lang="pt-BR" sz="2800" b="1" dirty="0">
                <a:solidFill>
                  <a:srgbClr val="000000"/>
                </a:solidFill>
              </a:rPr>
              <a:t>, Co-Author B</a:t>
            </a:r>
            <a:r>
              <a:rPr lang="pt-BR" sz="2800" b="1" baseline="30000" dirty="0">
                <a:solidFill>
                  <a:srgbClr val="000000"/>
                </a:solidFill>
              </a:rPr>
              <a:t>2</a:t>
            </a:r>
            <a:r>
              <a:rPr lang="pt-BR" sz="2800" b="1" dirty="0">
                <a:solidFill>
                  <a:srgbClr val="000000"/>
                </a:solidFill>
              </a:rPr>
              <a:t>, Co-Author C</a:t>
            </a:r>
            <a:r>
              <a:rPr lang="pt-BR" sz="2800" b="1" baseline="30000" dirty="0">
                <a:solidFill>
                  <a:srgbClr val="000000"/>
                </a:solidFill>
              </a:rPr>
              <a:t>3</a:t>
            </a:r>
            <a:endParaRPr sz="2800" baseline="30000" dirty="0"/>
          </a:p>
        </p:txBody>
      </p:sp>
      <p:sp>
        <p:nvSpPr>
          <p:cNvPr id="12" name="CustomShape 2">
            <a:extLst>
              <a:ext uri="{FF2B5EF4-FFF2-40B4-BE49-F238E27FC236}">
                <a16:creationId xmlns:a16="http://schemas.microsoft.com/office/drawing/2014/main" id="{945B257E-2530-4599-BF14-A557F2451A47}"/>
              </a:ext>
            </a:extLst>
          </p:cNvPr>
          <p:cNvSpPr/>
          <p:nvPr/>
        </p:nvSpPr>
        <p:spPr>
          <a:xfrm>
            <a:off x="785446" y="28874699"/>
            <a:ext cx="9144000" cy="781560"/>
          </a:xfrm>
          <a:prstGeom prst="rect">
            <a:avLst/>
          </a:prstGeom>
          <a:noFill/>
          <a:ln w="9360">
            <a:noFill/>
          </a:ln>
        </p:spPr>
        <p:txBody>
          <a:bodyPr lIns="81000" tIns="40680" rIns="81000" bIns="40680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1600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1 (e.g. University </a:t>
            </a:r>
            <a:r>
              <a:rPr lang="de-AT" sz="1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1600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2 (e.g. University </a:t>
            </a:r>
            <a:r>
              <a:rPr lang="de-AT" sz="1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1600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3 (e.g. University </a:t>
            </a:r>
            <a:r>
              <a:rPr lang="de-AT" sz="1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316E3355-D179-4A2C-A5D4-890BABC27C05}"/>
              </a:ext>
            </a:extLst>
          </p:cNvPr>
          <p:cNvSpPr/>
          <p:nvPr/>
        </p:nvSpPr>
        <p:spPr>
          <a:xfrm>
            <a:off x="0" y="2659582"/>
            <a:ext cx="21240750" cy="1135696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1800"/>
              </a:spcAft>
            </a:pPr>
            <a:r>
              <a:rPr lang="pt-BR" sz="6600" b="1" dirty="0">
                <a:solidFill>
                  <a:srgbClr val="000000"/>
                </a:solidFill>
              </a:rPr>
              <a:t>Title of the Presentation Line 1</a:t>
            </a:r>
          </a:p>
          <a:p>
            <a:pPr algn="ctr">
              <a:spcAft>
                <a:spcPts val="1800"/>
              </a:spcAft>
            </a:pPr>
            <a:r>
              <a:rPr lang="pt-BR" sz="6600" b="1" dirty="0">
                <a:solidFill>
                  <a:srgbClr val="000000"/>
                </a:solidFill>
              </a:rPr>
              <a:t>Title of the Presentation Line 2</a:t>
            </a:r>
            <a:endParaRPr sz="6600" dirty="0"/>
          </a:p>
        </p:txBody>
      </p:sp>
      <p:sp>
        <p:nvSpPr>
          <p:cNvPr id="16" name="CustomShape 1">
            <a:extLst>
              <a:ext uri="{FF2B5EF4-FFF2-40B4-BE49-F238E27FC236}">
                <a16:creationId xmlns:a16="http://schemas.microsoft.com/office/drawing/2014/main" id="{9466CC71-DDDF-B2F7-2831-A11BC19A1F7E}"/>
              </a:ext>
            </a:extLst>
          </p:cNvPr>
          <p:cNvSpPr/>
          <p:nvPr/>
        </p:nvSpPr>
        <p:spPr>
          <a:xfrm>
            <a:off x="1825760" y="527314"/>
            <a:ext cx="19074903" cy="1419729"/>
          </a:xfrm>
          <a:prstGeom prst="rect">
            <a:avLst/>
          </a:prstGeom>
          <a:gradFill>
            <a:gsLst>
              <a:gs pos="0">
                <a:srgbClr val="FFFFFF"/>
              </a:gs>
              <a:gs pos="53000">
                <a:schemeClr val="accent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</p:sp>
      <p:sp>
        <p:nvSpPr>
          <p:cNvPr id="17" name="CustomShape 2">
            <a:extLst>
              <a:ext uri="{FF2B5EF4-FFF2-40B4-BE49-F238E27FC236}">
                <a16:creationId xmlns:a16="http://schemas.microsoft.com/office/drawing/2014/main" id="{96079462-AAF9-A093-64E7-A3603376B70A}"/>
              </a:ext>
            </a:extLst>
          </p:cNvPr>
          <p:cNvSpPr/>
          <p:nvPr/>
        </p:nvSpPr>
        <p:spPr>
          <a:xfrm>
            <a:off x="2165684" y="740042"/>
            <a:ext cx="10656000" cy="994272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t-BR" b="1" i="1" dirty="0">
                <a:solidFill>
                  <a:srgbClr val="000000"/>
                </a:solidFill>
                <a:latin typeface="+mn-lt"/>
              </a:rPr>
              <a:t>30</a:t>
            </a:r>
            <a:r>
              <a:rPr lang="pt-BR" b="1" i="1" baseline="30000" dirty="0">
                <a:solidFill>
                  <a:srgbClr val="000000"/>
                </a:solidFill>
                <a:latin typeface="+mn-lt"/>
              </a:rPr>
              <a:t>th </a:t>
            </a:r>
            <a:r>
              <a:rPr lang="en-US" b="1" i="1" baseline="0" dirty="0">
                <a:solidFill>
                  <a:srgbClr val="000000"/>
                </a:solidFill>
                <a:latin typeface="+mn-lt"/>
              </a:rPr>
              <a:t>Conference of the </a:t>
            </a:r>
            <a:r>
              <a:rPr lang="en-US" b="1" i="1" baseline="0" dirty="0" err="1">
                <a:solidFill>
                  <a:srgbClr val="000000"/>
                </a:solidFill>
                <a:latin typeface="+mn-lt"/>
              </a:rPr>
              <a:t>Danubian</a:t>
            </a:r>
            <a:r>
              <a:rPr lang="en-US" b="1" i="1" baseline="0" dirty="0">
                <a:solidFill>
                  <a:srgbClr val="000000"/>
                </a:solidFill>
                <a:latin typeface="+mn-lt"/>
              </a:rPr>
              <a:t> Countries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i="1" baseline="0" dirty="0">
                <a:solidFill>
                  <a:srgbClr val="000000"/>
                </a:solidFill>
                <a:latin typeface="+mn-lt"/>
              </a:rPr>
              <a:t>on Hydrological Forecasting and Hydrological Bases of Water Management</a:t>
            </a:r>
            <a:endParaRPr baseline="0" dirty="0">
              <a:latin typeface="+mn-lt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t-BR" i="1" baseline="0" dirty="0">
                <a:solidFill>
                  <a:srgbClr val="808080"/>
                </a:solidFill>
                <a:latin typeface="+mn-lt"/>
              </a:rPr>
              <a:t>21-23 August 2023, Vienna, Austria</a:t>
            </a:r>
            <a:endParaRPr baseline="0" dirty="0">
              <a:latin typeface="+mn-lt"/>
            </a:endParaRPr>
          </a:p>
        </p:txBody>
      </p:sp>
      <p:pic>
        <p:nvPicPr>
          <p:cNvPr id="21" name="Grafik 20" descr="Ein Bild, das Grafiken, Logo, Clipart, Design enthält.&#10;&#10;Automatisch generierte Beschreibung">
            <a:extLst>
              <a:ext uri="{FF2B5EF4-FFF2-40B4-BE49-F238E27FC236}">
                <a16:creationId xmlns:a16="http://schemas.microsoft.com/office/drawing/2014/main" id="{1BF97BFB-CE4E-960E-48CA-8DA21691C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08"/>
            <a:ext cx="2165684" cy="2165684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DBFA3347-88F5-0634-A58D-F0DECD56B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199" y="375373"/>
            <a:ext cx="4509464" cy="1585845"/>
          </a:xfrm>
          <a:prstGeom prst="rect">
            <a:avLst/>
          </a:prstGeom>
        </p:spPr>
      </p:pic>
      <p:pic>
        <p:nvPicPr>
          <p:cNvPr id="10" name="Grafik 9" descr="Ein Bild, das Grafiken, Schrift, Logo, Design enthält.&#10;&#10;Automatisch generierte Beschreibung">
            <a:extLst>
              <a:ext uri="{FF2B5EF4-FFF2-40B4-BE49-F238E27FC236}">
                <a16:creationId xmlns:a16="http://schemas.microsoft.com/office/drawing/2014/main" id="{BF69FBAC-59E3-0BDB-6365-18C59430B1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193" y="412171"/>
            <a:ext cx="5057891" cy="14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3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Schober</dc:creator>
  <cp:lastModifiedBy>Lisa Waldenberger</cp:lastModifiedBy>
  <cp:revision>6</cp:revision>
  <dcterms:created xsi:type="dcterms:W3CDTF">2021-06-24T15:09:22Z</dcterms:created>
  <dcterms:modified xsi:type="dcterms:W3CDTF">2023-08-03T07:49:34Z</dcterms:modified>
</cp:coreProperties>
</file>