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93C"/>
    <a:srgbClr val="9EC25A"/>
    <a:srgbClr val="7C9948"/>
    <a:srgbClr val="9FC35A"/>
    <a:srgbClr val="12A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5799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08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>
            <a:extLst>
              <a:ext uri="{FF2B5EF4-FFF2-40B4-BE49-F238E27FC236}">
                <a16:creationId xmlns:a16="http://schemas.microsoft.com/office/drawing/2014/main" id="{64614F99-A51F-4523-A895-CE0E89320F90}"/>
              </a:ext>
            </a:extLst>
          </p:cNvPr>
          <p:cNvSpPr/>
          <p:nvPr userDrawn="1"/>
        </p:nvSpPr>
        <p:spPr>
          <a:xfrm>
            <a:off x="0" y="129229"/>
            <a:ext cx="12049801" cy="504000"/>
          </a:xfrm>
          <a:prstGeom prst="rect">
            <a:avLst/>
          </a:prstGeom>
          <a:gradFill>
            <a:gsLst>
              <a:gs pos="0">
                <a:srgbClr val="FFFFFF"/>
              </a:gs>
              <a:gs pos="53000">
                <a:schemeClr val="accent4"/>
              </a:gs>
              <a:gs pos="100000">
                <a:srgbClr val="FFFFFF"/>
              </a:gs>
            </a:gsLst>
            <a:lin ang="0"/>
          </a:gradFill>
          <a:ln w="9360">
            <a:noFill/>
          </a:ln>
        </p:spPr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214706CD-FA70-41EF-9D8C-D0D8263E890A}"/>
              </a:ext>
            </a:extLst>
          </p:cNvPr>
          <p:cNvSpPr/>
          <p:nvPr userDrawn="1"/>
        </p:nvSpPr>
        <p:spPr>
          <a:xfrm>
            <a:off x="828720" y="132396"/>
            <a:ext cx="10656000" cy="50616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pt-BR" sz="800" b="1" i="1" dirty="0">
                <a:solidFill>
                  <a:srgbClr val="000000"/>
                </a:solidFill>
                <a:latin typeface="+mn-lt"/>
              </a:rPr>
              <a:t>30</a:t>
            </a:r>
            <a:r>
              <a:rPr lang="pt-BR" sz="800" b="1" i="1" baseline="30000" dirty="0">
                <a:solidFill>
                  <a:srgbClr val="000000"/>
                </a:solidFill>
                <a:latin typeface="+mn-lt"/>
              </a:rPr>
              <a:t>th </a:t>
            </a:r>
            <a:r>
              <a:rPr lang="en-US" sz="800" b="1" i="1" baseline="0" dirty="0">
                <a:solidFill>
                  <a:srgbClr val="000000"/>
                </a:solidFill>
                <a:latin typeface="+mn-lt"/>
              </a:rPr>
              <a:t>Conference of the </a:t>
            </a:r>
            <a:r>
              <a:rPr lang="en-US" sz="800" b="1" i="1" baseline="0" dirty="0" err="1">
                <a:solidFill>
                  <a:srgbClr val="000000"/>
                </a:solidFill>
                <a:latin typeface="+mn-lt"/>
              </a:rPr>
              <a:t>Danubian</a:t>
            </a:r>
            <a:r>
              <a:rPr lang="en-US" sz="800" b="1" i="1" baseline="0" dirty="0">
                <a:solidFill>
                  <a:srgbClr val="000000"/>
                </a:solidFill>
                <a:latin typeface="+mn-lt"/>
              </a:rPr>
              <a:t> Countries 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800" i="1" baseline="0" dirty="0">
                <a:solidFill>
                  <a:srgbClr val="000000"/>
                </a:solidFill>
                <a:latin typeface="+mn-lt"/>
              </a:rPr>
              <a:t>on Hydrological Forecasting and Hydrological Bases of Water Management</a:t>
            </a:r>
            <a:endParaRPr sz="800" baseline="0" dirty="0">
              <a:latin typeface="+mn-lt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pt-BR" sz="800" i="1" baseline="0" dirty="0">
                <a:solidFill>
                  <a:srgbClr val="808080"/>
                </a:solidFill>
                <a:latin typeface="+mn-lt"/>
              </a:rPr>
              <a:t>21-23 August 2023, Vienna, Austria</a:t>
            </a:r>
            <a:endParaRPr sz="800" baseline="0" dirty="0">
              <a:latin typeface="+mn-lt"/>
            </a:endParaRPr>
          </a:p>
        </p:txBody>
      </p:sp>
      <p:sp>
        <p:nvSpPr>
          <p:cNvPr id="9" name="Line 3">
            <a:extLst>
              <a:ext uri="{FF2B5EF4-FFF2-40B4-BE49-F238E27FC236}">
                <a16:creationId xmlns:a16="http://schemas.microsoft.com/office/drawing/2014/main" id="{1F002DA5-FE3A-4DB6-9600-7A4D79ED2497}"/>
              </a:ext>
            </a:extLst>
          </p:cNvPr>
          <p:cNvSpPr/>
          <p:nvPr userDrawn="1"/>
        </p:nvSpPr>
        <p:spPr>
          <a:xfrm flipV="1">
            <a:off x="826919" y="618499"/>
            <a:ext cx="11024279" cy="2141"/>
          </a:xfrm>
          <a:prstGeom prst="line">
            <a:avLst/>
          </a:prstGeom>
          <a:ln>
            <a:solidFill>
              <a:srgbClr val="D6B93C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sp>
      <p:sp>
        <p:nvSpPr>
          <p:cNvPr id="10" name="Line 4">
            <a:extLst>
              <a:ext uri="{FF2B5EF4-FFF2-40B4-BE49-F238E27FC236}">
                <a16:creationId xmlns:a16="http://schemas.microsoft.com/office/drawing/2014/main" id="{1027B45A-5880-4228-BE2E-92662DCF1DA4}"/>
              </a:ext>
            </a:extLst>
          </p:cNvPr>
          <p:cNvSpPr/>
          <p:nvPr userDrawn="1"/>
        </p:nvSpPr>
        <p:spPr>
          <a:xfrm flipV="1">
            <a:off x="826919" y="113760"/>
            <a:ext cx="11024279" cy="1800"/>
          </a:xfrm>
          <a:prstGeom prst="line">
            <a:avLst/>
          </a:prstGeom>
          <a:ln>
            <a:solidFill>
              <a:srgbClr val="D6B93C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sp>
      <p:sp>
        <p:nvSpPr>
          <p:cNvPr id="11" name="Line 5">
            <a:extLst>
              <a:ext uri="{FF2B5EF4-FFF2-40B4-BE49-F238E27FC236}">
                <a16:creationId xmlns:a16="http://schemas.microsoft.com/office/drawing/2014/main" id="{B1C273E3-2983-4C67-8FAB-A142680411C9}"/>
              </a:ext>
            </a:extLst>
          </p:cNvPr>
          <p:cNvSpPr/>
          <p:nvPr userDrawn="1"/>
        </p:nvSpPr>
        <p:spPr>
          <a:xfrm>
            <a:off x="323640" y="6524280"/>
            <a:ext cx="11520000" cy="0"/>
          </a:xfrm>
          <a:prstGeom prst="line">
            <a:avLst/>
          </a:prstGeom>
          <a:ln w="12600">
            <a:solidFill>
              <a:srgbClr val="D6B93C"/>
            </a:solidFill>
            <a:round/>
          </a:ln>
        </p:spPr>
      </p:sp>
      <p:pic>
        <p:nvPicPr>
          <p:cNvPr id="5" name="Grafik 4" descr="Ein Bild, das Text, Schrift, Grafiken, Grafikdesign enthält.&#10;&#10;Automatisch generierte Beschreibung">
            <a:extLst>
              <a:ext uri="{FF2B5EF4-FFF2-40B4-BE49-F238E27FC236}">
                <a16:creationId xmlns:a16="http://schemas.microsoft.com/office/drawing/2014/main" id="{D005D7FF-3B8B-38F0-83CA-6BCFD3F742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450" y="49371"/>
            <a:ext cx="1887324" cy="663716"/>
          </a:xfrm>
          <a:prstGeom prst="rect">
            <a:avLst/>
          </a:prstGeom>
        </p:spPr>
      </p:pic>
      <p:pic>
        <p:nvPicPr>
          <p:cNvPr id="12" name="Grafik 11" descr="Ein Bild, das Grafiken, Schrift, Logo, Design enthält.&#10;&#10;Automatisch generierte Beschreibung">
            <a:extLst>
              <a:ext uri="{FF2B5EF4-FFF2-40B4-BE49-F238E27FC236}">
                <a16:creationId xmlns:a16="http://schemas.microsoft.com/office/drawing/2014/main" id="{9987C4DD-2B13-A750-6DE7-62B499FF3B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772" y="85737"/>
            <a:ext cx="1997049" cy="564366"/>
          </a:xfrm>
          <a:prstGeom prst="rect">
            <a:avLst/>
          </a:prstGeom>
        </p:spPr>
      </p:pic>
      <p:pic>
        <p:nvPicPr>
          <p:cNvPr id="6" name="Grafik 5" descr="Ein Bild, das Grafiken, Logo, Clipart, Design enthält.&#10;&#10;Automatisch generierte Beschreibung">
            <a:extLst>
              <a:ext uri="{FF2B5EF4-FFF2-40B4-BE49-F238E27FC236}">
                <a16:creationId xmlns:a16="http://schemas.microsoft.com/office/drawing/2014/main" id="{16DF354A-D212-BCEA-D0C2-A1E68A0FBD7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4" y="24657"/>
            <a:ext cx="784547" cy="78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61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>
            <a:extLst>
              <a:ext uri="{FF2B5EF4-FFF2-40B4-BE49-F238E27FC236}">
                <a16:creationId xmlns:a16="http://schemas.microsoft.com/office/drawing/2014/main" id="{3CF0D5D7-8BDF-4933-878D-26B5C2C0FE7F}"/>
              </a:ext>
            </a:extLst>
          </p:cNvPr>
          <p:cNvSpPr/>
          <p:nvPr/>
        </p:nvSpPr>
        <p:spPr>
          <a:xfrm>
            <a:off x="0" y="3008160"/>
            <a:ext cx="12192000" cy="741960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2000" b="1" u="sng" dirty="0">
                <a:solidFill>
                  <a:srgbClr val="000000"/>
                </a:solidFill>
              </a:rPr>
              <a:t>Presenting author</a:t>
            </a:r>
            <a:r>
              <a:rPr lang="pt-BR" sz="2000" b="1" u="sng" baseline="30000" dirty="0">
                <a:solidFill>
                  <a:srgbClr val="000000"/>
                </a:solidFill>
              </a:rPr>
              <a:t>1</a:t>
            </a:r>
            <a:r>
              <a:rPr lang="pt-BR" sz="2000" b="1" dirty="0">
                <a:solidFill>
                  <a:srgbClr val="000000"/>
                </a:solidFill>
              </a:rPr>
              <a:t>, </a:t>
            </a:r>
            <a:endParaRPr dirty="0"/>
          </a:p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2000" b="1" dirty="0">
                <a:solidFill>
                  <a:srgbClr val="000000"/>
                </a:solidFill>
              </a:rPr>
              <a:t>Co-Author A</a:t>
            </a:r>
            <a:r>
              <a:rPr lang="pt-BR" sz="2000" b="1" baseline="30000" dirty="0">
                <a:solidFill>
                  <a:srgbClr val="000000"/>
                </a:solidFill>
              </a:rPr>
              <a:t>1</a:t>
            </a:r>
            <a:r>
              <a:rPr lang="pt-BR" sz="2000" b="1" dirty="0">
                <a:solidFill>
                  <a:srgbClr val="000000"/>
                </a:solidFill>
              </a:rPr>
              <a:t>, Co-Author B</a:t>
            </a:r>
            <a:r>
              <a:rPr lang="pt-BR" sz="2000" b="1" baseline="30000" dirty="0">
                <a:solidFill>
                  <a:srgbClr val="000000"/>
                </a:solidFill>
              </a:rPr>
              <a:t>2</a:t>
            </a:r>
            <a:r>
              <a:rPr lang="pt-BR" sz="2000" b="1" dirty="0">
                <a:solidFill>
                  <a:srgbClr val="000000"/>
                </a:solidFill>
              </a:rPr>
              <a:t>, Co-Author C</a:t>
            </a:r>
            <a:r>
              <a:rPr lang="pt-BR" sz="2000" b="1" baseline="30000" dirty="0">
                <a:solidFill>
                  <a:srgbClr val="000000"/>
                </a:solidFill>
              </a:rPr>
              <a:t>3</a:t>
            </a:r>
            <a:endParaRPr baseline="30000" dirty="0"/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11C954F3-DD8D-4E34-91B8-5D18847E638C}"/>
              </a:ext>
            </a:extLst>
          </p:cNvPr>
          <p:cNvSpPr/>
          <p:nvPr/>
        </p:nvSpPr>
        <p:spPr>
          <a:xfrm>
            <a:off x="0" y="4375632"/>
            <a:ext cx="12192000" cy="781560"/>
          </a:xfrm>
          <a:prstGeom prst="rect">
            <a:avLst/>
          </a:prstGeom>
          <a:noFill/>
          <a:ln w="9360"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pt-BR" sz="1200" b="1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pt-BR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1 (e.g. University </a:t>
            </a:r>
            <a:r>
              <a:rPr lang="de-AT" sz="12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pt-BR" sz="1200" b="1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pt-BR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2 (e.g. University </a:t>
            </a:r>
            <a:r>
              <a:rPr lang="de-AT" sz="12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pt-BR" sz="1200" b="1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pt-BR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3 (e.g. University </a:t>
            </a:r>
            <a:r>
              <a:rPr lang="de-AT" sz="12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CustomShape 3">
            <a:extLst>
              <a:ext uri="{FF2B5EF4-FFF2-40B4-BE49-F238E27FC236}">
                <a16:creationId xmlns:a16="http://schemas.microsoft.com/office/drawing/2014/main" id="{82DCF302-D060-4C02-A04D-6E4ABB6BE50B}"/>
              </a:ext>
            </a:extLst>
          </p:cNvPr>
          <p:cNvSpPr/>
          <p:nvPr/>
        </p:nvSpPr>
        <p:spPr>
          <a:xfrm>
            <a:off x="0" y="1548000"/>
            <a:ext cx="12192000" cy="933840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</a:pPr>
            <a:r>
              <a:rPr lang="pt-BR" sz="3600" b="1" dirty="0">
                <a:solidFill>
                  <a:srgbClr val="000000"/>
                </a:solidFill>
              </a:rPr>
              <a:t>Title of the Presentation</a:t>
            </a:r>
            <a:endParaRPr sz="36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CFF3E8C-92D3-4BEF-B784-4748C59F9849}"/>
              </a:ext>
            </a:extLst>
          </p:cNvPr>
          <p:cNvSpPr txBox="1"/>
          <p:nvPr/>
        </p:nvSpPr>
        <p:spPr>
          <a:xfrm>
            <a:off x="0" y="6552640"/>
            <a:ext cx="1219199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/>
              <a:t>Presenting author’s name</a:t>
            </a:r>
            <a:r>
              <a:rPr lang="en-US" sz="1200" dirty="0"/>
              <a:t>, co-authors’ names [copy + paste it on every slide or insert it in the master slide]</a:t>
            </a:r>
          </a:p>
        </p:txBody>
      </p:sp>
    </p:spTree>
    <p:extLst>
      <p:ext uri="{BB962C8B-B14F-4D97-AF65-F5344CB8AC3E}">
        <p14:creationId xmlns:p14="http://schemas.microsoft.com/office/powerpoint/2010/main" val="371153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>
            <a:extLst>
              <a:ext uri="{FF2B5EF4-FFF2-40B4-BE49-F238E27FC236}">
                <a16:creationId xmlns:a16="http://schemas.microsoft.com/office/drawing/2014/main" id="{F7FAB4BA-52BD-4A32-830D-559DEA8122B7}"/>
              </a:ext>
            </a:extLst>
          </p:cNvPr>
          <p:cNvSpPr/>
          <p:nvPr/>
        </p:nvSpPr>
        <p:spPr>
          <a:xfrm>
            <a:off x="324000" y="861840"/>
            <a:ext cx="8819280" cy="477360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>
              <a:lnSpc>
                <a:spcPct val="100000"/>
              </a:lnSpc>
            </a:pPr>
            <a:r>
              <a:rPr lang="pt-BR" sz="2600" b="1" dirty="0">
                <a:solidFill>
                  <a:srgbClr val="000000"/>
                </a:solidFill>
              </a:rPr>
              <a:t>1. Header 1</a:t>
            </a:r>
            <a:endParaRPr dirty="0"/>
          </a:p>
        </p:txBody>
      </p:sp>
      <p:sp>
        <p:nvSpPr>
          <p:cNvPr id="9" name="TextShape 3">
            <a:extLst>
              <a:ext uri="{FF2B5EF4-FFF2-40B4-BE49-F238E27FC236}">
                <a16:creationId xmlns:a16="http://schemas.microsoft.com/office/drawing/2014/main" id="{87AD3975-C8DC-44DC-8855-B87FDFF9B32B}"/>
              </a:ext>
            </a:extLst>
          </p:cNvPr>
          <p:cNvSpPr txBox="1"/>
          <p:nvPr/>
        </p:nvSpPr>
        <p:spPr>
          <a:xfrm>
            <a:off x="374760" y="1734840"/>
            <a:ext cx="4089240" cy="4677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200" dirty="0">
                <a:solidFill>
                  <a:srgbClr val="000000"/>
                </a:solidFill>
              </a:rPr>
              <a:t>Text </a:t>
            </a:r>
            <a:r>
              <a:rPr lang="en-US" sz="2200" dirty="0" err="1">
                <a:solidFill>
                  <a:srgbClr val="000000"/>
                </a:solidFill>
              </a:rPr>
              <a:t>text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text</a:t>
            </a:r>
            <a:r>
              <a:rPr lang="en-US" sz="2200" dirty="0">
                <a:solidFill>
                  <a:srgbClr val="000000"/>
                </a:solidFill>
              </a:rPr>
              <a:t>…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5785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Schober</dc:creator>
  <cp:lastModifiedBy>Lisa Waldenberger</cp:lastModifiedBy>
  <cp:revision>6</cp:revision>
  <dcterms:created xsi:type="dcterms:W3CDTF">2021-06-24T14:49:38Z</dcterms:created>
  <dcterms:modified xsi:type="dcterms:W3CDTF">2023-07-31T09:09:28Z</dcterms:modified>
</cp:coreProperties>
</file>